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3" r:id="rId12"/>
    <p:sldId id="274" r:id="rId13"/>
    <p:sldId id="270" r:id="rId14"/>
    <p:sldId id="276" r:id="rId15"/>
    <p:sldId id="277" r:id="rId16"/>
    <p:sldId id="278" r:id="rId17"/>
    <p:sldId id="279" r:id="rId18"/>
    <p:sldId id="280" r:id="rId19"/>
    <p:sldId id="281" r:id="rId20"/>
    <p:sldId id="283" r:id="rId21"/>
    <p:sldId id="284" r:id="rId22"/>
    <p:sldId id="285" r:id="rId23"/>
    <p:sldId id="286" r:id="rId24"/>
    <p:sldId id="287" r:id="rId2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8-10-2014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2763738"/>
          </a:xfrm>
          <a:ln w="57150"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nl-NL" dirty="0" smtClean="0"/>
              <a:t>Huidverzorging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265584"/>
          </a:xfrm>
        </p:spPr>
        <p:txBody>
          <a:bodyPr>
            <a:normAutofit lnSpcReduction="10000"/>
          </a:bodyPr>
          <a:lstStyle/>
          <a:p>
            <a:r>
              <a:rPr lang="nl-NL" sz="1200" dirty="0" smtClean="0"/>
              <a:t>E. Flink </a:t>
            </a:r>
            <a:r>
              <a:rPr lang="nl-NL" sz="1200" dirty="0" smtClean="0"/>
              <a:t>2014</a:t>
            </a:r>
            <a:endParaRPr lang="nl-N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Huidturgor: 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Verminderde turgor wil zeggen uitdroging van de patiënt.</a:t>
            </a:r>
          </a:p>
          <a:p>
            <a:r>
              <a:rPr lang="nl-NL" dirty="0" smtClean="0"/>
              <a:t>Huidplooi opnemen en loslaten. </a:t>
            </a:r>
          </a:p>
          <a:p>
            <a:pPr>
              <a:buNone/>
            </a:pPr>
            <a:r>
              <a:rPr lang="nl-NL" dirty="0" smtClean="0"/>
              <a:t>	De spanning van de huid wordt in stand gehouden door vocht.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Hematomen: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Blauwe plekken in de huid door stoten of vallen.</a:t>
            </a:r>
          </a:p>
          <a:p>
            <a:r>
              <a:rPr lang="nl-NL" dirty="0" smtClean="0"/>
              <a:t>Verhoogde kans bij patiënten met bloedverdunners (anticoagulantia) </a:t>
            </a:r>
          </a:p>
          <a:p>
            <a:r>
              <a:rPr lang="nl-NL" dirty="0" smtClean="0"/>
              <a:t>Patiënten met een bloedziekten </a:t>
            </a:r>
          </a:p>
          <a:p>
            <a:pPr>
              <a:buNone/>
            </a:pPr>
            <a:r>
              <a:rPr lang="nl-NL" dirty="0" smtClean="0"/>
              <a:t>	(te kort aan stollingsfactor). 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Moedervlekken: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Pigmentvlekken, deze zijn onschuldig.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Als ze groter, donkerder, gaan jeuken, bloeden, ongelijke vorm of in de vlek verschillende kleuren hebben, kan het een melanoom (kanker) zijn.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Smetten: 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Intertrigo. 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Roodheid</a:t>
            </a:r>
          </a:p>
          <a:p>
            <a:r>
              <a:rPr lang="nl-NL" dirty="0" smtClean="0"/>
              <a:t>Irritatie van de huid in de huidplooien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Smetten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Fase 1:</a:t>
            </a:r>
            <a:r>
              <a:rPr lang="nl-NL" dirty="0" smtClean="0"/>
              <a:t> </a:t>
            </a:r>
          </a:p>
          <a:p>
            <a:r>
              <a:rPr lang="nl-NL" dirty="0" smtClean="0"/>
              <a:t>huid intact, </a:t>
            </a:r>
          </a:p>
          <a:p>
            <a:r>
              <a:rPr lang="nl-NL" dirty="0" smtClean="0"/>
              <a:t>licht rood,</a:t>
            </a:r>
          </a:p>
          <a:p>
            <a:r>
              <a:rPr lang="nl-NL" dirty="0" smtClean="0"/>
              <a:t>jeukend/ </a:t>
            </a:r>
          </a:p>
          <a:p>
            <a:pPr>
              <a:buNone/>
            </a:pPr>
            <a:r>
              <a:rPr lang="nl-NL" dirty="0" smtClean="0"/>
              <a:t>    schrijnend/ </a:t>
            </a:r>
          </a:p>
          <a:p>
            <a:pPr>
              <a:buNone/>
            </a:pPr>
            <a:r>
              <a:rPr lang="nl-NL" dirty="0" smtClean="0"/>
              <a:t>    branderig.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6" name="Afbeelding 5" descr="smetten fas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35396" y="1988840"/>
            <a:ext cx="4781020" cy="3572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Smetten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Fase 2: </a:t>
            </a:r>
          </a:p>
          <a:p>
            <a:r>
              <a:rPr lang="nl-NL" dirty="0" smtClean="0"/>
              <a:t>huid intact, </a:t>
            </a:r>
          </a:p>
          <a:p>
            <a:r>
              <a:rPr lang="nl-NL" dirty="0" smtClean="0"/>
              <a:t>felrood met glanzend effect, </a:t>
            </a:r>
          </a:p>
          <a:p>
            <a:r>
              <a:rPr lang="nl-NL" dirty="0" smtClean="0"/>
              <a:t>schrijnend/ branderig.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smetten fase 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2996952"/>
            <a:ext cx="5112568" cy="36640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Smetten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Fase 3:</a:t>
            </a:r>
            <a:r>
              <a:rPr lang="nl-NL" dirty="0" smtClean="0"/>
              <a:t> </a:t>
            </a:r>
          </a:p>
          <a:p>
            <a:r>
              <a:rPr lang="nl-NL" dirty="0" smtClean="0"/>
              <a:t>huid is kapot, </a:t>
            </a:r>
          </a:p>
          <a:p>
            <a:r>
              <a:rPr lang="nl-NL" dirty="0" smtClean="0"/>
              <a:t>felrood nat, </a:t>
            </a:r>
          </a:p>
          <a:p>
            <a:r>
              <a:rPr lang="nl-NL" dirty="0" smtClean="0"/>
              <a:t>ontveld, </a:t>
            </a:r>
          </a:p>
          <a:p>
            <a:r>
              <a:rPr lang="nl-NL" dirty="0" smtClean="0"/>
              <a:t>verweekt.</a:t>
            </a:r>
            <a:endParaRPr lang="nl-NL" dirty="0"/>
          </a:p>
        </p:txBody>
      </p:sp>
      <p:pic>
        <p:nvPicPr>
          <p:cNvPr id="4" name="Afbeelding 3" descr="smetten fase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2593510"/>
            <a:ext cx="5040560" cy="3866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Smetten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u="sng" dirty="0" smtClean="0"/>
              <a:t>Fase 4:</a:t>
            </a:r>
            <a:r>
              <a:rPr lang="nl-NL" dirty="0" smtClean="0"/>
              <a:t> </a:t>
            </a:r>
          </a:p>
          <a:p>
            <a:r>
              <a:rPr lang="nl-NL" dirty="0" smtClean="0"/>
              <a:t>huid is kapot, </a:t>
            </a:r>
          </a:p>
          <a:p>
            <a:r>
              <a:rPr lang="nl-NL" dirty="0" smtClean="0"/>
              <a:t>wit/geel/groen verkleurd</a:t>
            </a:r>
          </a:p>
          <a:p>
            <a:r>
              <a:rPr lang="nl-NL" dirty="0" smtClean="0"/>
              <a:t>Kan onaangename geur geven.</a:t>
            </a:r>
          </a:p>
          <a:p>
            <a:r>
              <a:rPr lang="nl-NL" dirty="0" smtClean="0"/>
              <a:t>zwelling bij bacteriële infectie.</a:t>
            </a:r>
          </a:p>
          <a:p>
            <a:r>
              <a:rPr lang="nl-NL" dirty="0" smtClean="0"/>
              <a:t>witte puistjes, </a:t>
            </a:r>
          </a:p>
          <a:p>
            <a:pPr>
              <a:buNone/>
            </a:pPr>
            <a:r>
              <a:rPr lang="nl-NL" dirty="0" smtClean="0"/>
              <a:t>    rode papels </a:t>
            </a:r>
          </a:p>
          <a:p>
            <a:pPr>
              <a:buNone/>
            </a:pPr>
            <a:r>
              <a:rPr lang="nl-NL" dirty="0" smtClean="0"/>
              <a:t>    buiten rode gebied.</a:t>
            </a:r>
            <a:endParaRPr lang="nl-NL" dirty="0"/>
          </a:p>
        </p:txBody>
      </p:sp>
      <p:pic>
        <p:nvPicPr>
          <p:cNvPr id="4" name="Afbeelding 3" descr="smetten fase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950941"/>
            <a:ext cx="3380495" cy="4448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Maatregelen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u="sng" dirty="0" smtClean="0"/>
              <a:t>Fase 2:</a:t>
            </a:r>
          </a:p>
          <a:p>
            <a:r>
              <a:rPr lang="nl-NL" dirty="0" smtClean="0"/>
              <a:t>Huidplooien wassen zonder zeep</a:t>
            </a:r>
          </a:p>
          <a:p>
            <a:r>
              <a:rPr lang="nl-NL" dirty="0" smtClean="0"/>
              <a:t>Goed (deppend) drogen</a:t>
            </a:r>
          </a:p>
          <a:p>
            <a:r>
              <a:rPr lang="nl-NL" dirty="0" smtClean="0"/>
              <a:t>Elke dag observeren</a:t>
            </a:r>
          </a:p>
          <a:p>
            <a:r>
              <a:rPr lang="nl-NL" dirty="0" smtClean="0"/>
              <a:t>Engels pluksel tussen huidplooien</a:t>
            </a:r>
          </a:p>
          <a:p>
            <a:r>
              <a:rPr lang="nl-NL" dirty="0" smtClean="0"/>
              <a:t>Dunne laag zinkolie (of barrière crème/spray)</a:t>
            </a:r>
          </a:p>
          <a:p>
            <a:r>
              <a:rPr lang="nl-NL" dirty="0" smtClean="0"/>
              <a:t>Geen poeders/ pasta’s/ föhn gebruiken</a:t>
            </a:r>
          </a:p>
          <a:p>
            <a:r>
              <a:rPr lang="nl-NL" dirty="0" smtClean="0"/>
              <a:t>Voorkom vochtige huid</a:t>
            </a:r>
          </a:p>
          <a:p>
            <a:r>
              <a:rPr lang="nl-NL" dirty="0" smtClean="0"/>
              <a:t>Zorg voor koele omgeving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Maatregelen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u="sng" dirty="0" smtClean="0"/>
              <a:t>Fase 3:</a:t>
            </a:r>
          </a:p>
          <a:p>
            <a:r>
              <a:rPr lang="nl-NL" dirty="0" smtClean="0"/>
              <a:t>Idem fase 2</a:t>
            </a:r>
          </a:p>
          <a:p>
            <a:r>
              <a:rPr lang="nl-NL" dirty="0" smtClean="0"/>
              <a:t>Evt. antischimmel preparaat aanbrengen </a:t>
            </a:r>
          </a:p>
          <a:p>
            <a:r>
              <a:rPr lang="nl-NL" dirty="0" smtClean="0"/>
              <a:t>Eerst antischimmel preparaat, daar overheen zinkzalf dun aanbrengen</a:t>
            </a:r>
          </a:p>
          <a:p>
            <a:r>
              <a:rPr lang="nl-NL" dirty="0" smtClean="0"/>
              <a:t>Bij twijfel een deskundige raadplegen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u="sng" dirty="0" smtClean="0"/>
              <a:t>Gezonde huid:</a:t>
            </a:r>
          </a:p>
          <a:p>
            <a:r>
              <a:rPr lang="nl-NL" dirty="0" smtClean="0"/>
              <a:t>Droog</a:t>
            </a:r>
          </a:p>
          <a:p>
            <a:r>
              <a:rPr lang="nl-NL" dirty="0" smtClean="0"/>
              <a:t>Elastisch </a:t>
            </a:r>
          </a:p>
          <a:p>
            <a:r>
              <a:rPr lang="nl-NL" dirty="0" smtClean="0"/>
              <a:t>Soepel</a:t>
            </a:r>
          </a:p>
          <a:p>
            <a:r>
              <a:rPr lang="nl-NL" dirty="0" smtClean="0"/>
              <a:t>Gaaf</a:t>
            </a:r>
          </a:p>
          <a:p>
            <a:r>
              <a:rPr lang="nl-NL" dirty="0" smtClean="0"/>
              <a:t>Kleur is roze</a:t>
            </a:r>
          </a:p>
          <a:p>
            <a:pPr>
              <a:buNone/>
            </a:pPr>
            <a:r>
              <a:rPr lang="nl-NL" dirty="0" smtClean="0"/>
              <a:t>Kleurveranderingen kan wijzen op ziekte of aandoening.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Wassen genitaliën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Vrouw:</a:t>
            </a:r>
          </a:p>
          <a:p>
            <a:r>
              <a:rPr lang="nl-NL" dirty="0" smtClean="0"/>
              <a:t>Liezen &gt; schaamheuvel &gt; </a:t>
            </a:r>
          </a:p>
          <a:p>
            <a:r>
              <a:rPr lang="nl-NL" dirty="0" smtClean="0"/>
              <a:t>buitenkant </a:t>
            </a:r>
            <a:r>
              <a:rPr lang="nl-NL" dirty="0" err="1" smtClean="0"/>
              <a:t>labia</a:t>
            </a:r>
            <a:r>
              <a:rPr lang="nl-NL" dirty="0" smtClean="0"/>
              <a:t> major &gt; </a:t>
            </a:r>
          </a:p>
          <a:p>
            <a:r>
              <a:rPr lang="nl-NL" dirty="0" smtClean="0"/>
              <a:t>buitenkant </a:t>
            </a:r>
            <a:r>
              <a:rPr lang="nl-NL" dirty="0" err="1" smtClean="0"/>
              <a:t>labia</a:t>
            </a:r>
            <a:r>
              <a:rPr lang="nl-NL" dirty="0" smtClean="0"/>
              <a:t> minor &gt; </a:t>
            </a:r>
          </a:p>
          <a:p>
            <a:r>
              <a:rPr lang="nl-NL" dirty="0" smtClean="0"/>
              <a:t>binnenkant </a:t>
            </a:r>
            <a:r>
              <a:rPr lang="nl-NL" dirty="0" err="1" smtClean="0"/>
              <a:t>labia</a:t>
            </a:r>
            <a:r>
              <a:rPr lang="nl-NL" dirty="0" smtClean="0"/>
              <a:t> minor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Man:</a:t>
            </a:r>
          </a:p>
          <a:p>
            <a:r>
              <a:rPr lang="nl-NL" dirty="0" smtClean="0"/>
              <a:t>Liezen &gt; scrotum &gt; </a:t>
            </a:r>
          </a:p>
          <a:p>
            <a:r>
              <a:rPr lang="nl-NL" dirty="0" smtClean="0"/>
              <a:t>penis &gt; voorhuid terug &gt; </a:t>
            </a:r>
          </a:p>
          <a:p>
            <a:r>
              <a:rPr lang="nl-NL" dirty="0" smtClean="0"/>
              <a:t>glanspenis/eikel (zonder zeep) &gt; </a:t>
            </a:r>
          </a:p>
          <a:p>
            <a:r>
              <a:rPr lang="nl-NL" dirty="0" smtClean="0"/>
              <a:t>voorhuid weer terug schuiven.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Stuit:</a:t>
            </a:r>
          </a:p>
          <a:p>
            <a:r>
              <a:rPr lang="nl-NL" dirty="0" smtClean="0"/>
              <a:t>na geslachtsorganen wassen &gt; </a:t>
            </a:r>
          </a:p>
          <a:p>
            <a:r>
              <a:rPr lang="nl-NL" dirty="0" smtClean="0"/>
              <a:t>billen: wassen, drogen &gt; </a:t>
            </a:r>
          </a:p>
          <a:p>
            <a:r>
              <a:rPr lang="nl-NL" dirty="0" smtClean="0"/>
              <a:t>draai het washandje &gt; </a:t>
            </a:r>
          </a:p>
          <a:p>
            <a:r>
              <a:rPr lang="nl-NL" dirty="0" smtClean="0"/>
              <a:t>Wassen van bilnaad, anus van perineum naar rug toe.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Observeren tijdens verzorging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de cliënt er lichamelijk aan toe is.</a:t>
            </a:r>
          </a:p>
          <a:p>
            <a:r>
              <a:rPr lang="nl-NL" dirty="0" smtClean="0"/>
              <a:t>Hoe zijn sociale omstandigheden zijn.</a:t>
            </a:r>
          </a:p>
          <a:p>
            <a:r>
              <a:rPr lang="nl-NL" dirty="0" smtClean="0"/>
              <a:t>Hoe de cliënt zich voelt.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Hulpmiddelen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u="sng" dirty="0" smtClean="0"/>
              <a:t>Aan – en uitkleden.</a:t>
            </a:r>
          </a:p>
          <a:p>
            <a:pPr>
              <a:buFontTx/>
              <a:buChar char="-"/>
            </a:pPr>
            <a:r>
              <a:rPr lang="nl-NL" dirty="0" smtClean="0"/>
              <a:t>Aankleedstokken</a:t>
            </a:r>
          </a:p>
          <a:p>
            <a:pPr>
              <a:buFontTx/>
              <a:buChar char="-"/>
            </a:pPr>
            <a:r>
              <a:rPr lang="nl-NL" dirty="0" smtClean="0"/>
              <a:t>Elastische veters</a:t>
            </a:r>
          </a:p>
          <a:p>
            <a:pPr>
              <a:buFontTx/>
              <a:buChar char="-"/>
            </a:pPr>
            <a:r>
              <a:rPr lang="nl-NL" dirty="0" smtClean="0"/>
              <a:t>Grijpstokken</a:t>
            </a:r>
          </a:p>
          <a:p>
            <a:pPr>
              <a:buFontTx/>
              <a:buChar char="-"/>
            </a:pPr>
            <a:r>
              <a:rPr lang="nl-NL" dirty="0" smtClean="0"/>
              <a:t>Aantrek hulp bij sokken en bh</a:t>
            </a:r>
          </a:p>
          <a:p>
            <a:pPr>
              <a:buFontTx/>
              <a:buChar char="-"/>
            </a:pPr>
            <a:r>
              <a:rPr lang="nl-NL" dirty="0" smtClean="0"/>
              <a:t>Ritssluiting hulpen</a:t>
            </a:r>
          </a:p>
          <a:p>
            <a:pPr>
              <a:buFontTx/>
              <a:buChar char="-"/>
            </a:pPr>
            <a:r>
              <a:rPr lang="nl-NL" dirty="0" smtClean="0"/>
              <a:t>Uittrekhulp voor schoenen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Rode huid:</a:t>
            </a:r>
          </a:p>
          <a:p>
            <a:r>
              <a:rPr lang="nl-NL" dirty="0" smtClean="0"/>
              <a:t>Verhoogde doorbloeding van de huid</a:t>
            </a:r>
          </a:p>
          <a:p>
            <a:pPr>
              <a:buNone/>
            </a:pPr>
            <a:r>
              <a:rPr lang="nl-NL" dirty="0" smtClean="0"/>
              <a:t>           </a:t>
            </a:r>
          </a:p>
          <a:p>
            <a:pPr>
              <a:buNone/>
            </a:pPr>
            <a:r>
              <a:rPr lang="nl-NL" dirty="0" smtClean="0"/>
              <a:t>Warmte, koorts, ontsteking, beschadiging (smetten).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Bleek/witte huid:</a:t>
            </a:r>
          </a:p>
          <a:p>
            <a:r>
              <a:rPr lang="nl-NL" dirty="0" smtClean="0"/>
              <a:t>Verminderde doorbloeding van de  huid.</a:t>
            </a:r>
          </a:p>
          <a:p>
            <a:pPr>
              <a:buNone/>
            </a:pPr>
            <a:r>
              <a:rPr lang="nl-NL" dirty="0" smtClean="0"/>
              <a:t>    </a:t>
            </a:r>
          </a:p>
          <a:p>
            <a:pPr>
              <a:buNone/>
            </a:pPr>
            <a:r>
              <a:rPr lang="nl-NL" dirty="0" smtClean="0"/>
              <a:t> Koude, shock, bloedarmoede, 1 lichaamsdeel wit duidt op een slagadervernauwing.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u="sng" dirty="0" smtClean="0"/>
              <a:t>Blauwzucht/ cyanose: </a:t>
            </a:r>
          </a:p>
          <a:p>
            <a:r>
              <a:rPr lang="nl-NL" dirty="0" smtClean="0"/>
              <a:t>Verminderd zuurstof in het bloed.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Lippen of vingertoppen:</a:t>
            </a:r>
          </a:p>
          <a:p>
            <a:pPr>
              <a:buNone/>
            </a:pPr>
            <a:r>
              <a:rPr lang="nl-NL" dirty="0" smtClean="0"/>
              <a:t>Longontsteking of hartziekte </a:t>
            </a:r>
            <a:r>
              <a:rPr lang="nl-NL" dirty="0" err="1" smtClean="0"/>
              <a:t>tgv</a:t>
            </a:r>
            <a:r>
              <a:rPr lang="nl-NL" dirty="0" smtClean="0"/>
              <a:t> zuurstof te kort.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Een blauwe plek:</a:t>
            </a:r>
          </a:p>
          <a:p>
            <a:pPr>
              <a:buNone/>
            </a:pPr>
            <a:r>
              <a:rPr lang="nl-NL" dirty="0" smtClean="0"/>
              <a:t>Kapot bloedvat, bloed kan niet weg en verliest zuurstof daardoor wordt de plek blauw.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Geelzucht/ </a:t>
            </a:r>
            <a:r>
              <a:rPr lang="nl-NL" u="sng" dirty="0" err="1" smtClean="0"/>
              <a:t>icterus</a:t>
            </a:r>
            <a:r>
              <a:rPr lang="nl-NL" u="sng" dirty="0" smtClean="0"/>
              <a:t>: </a:t>
            </a:r>
          </a:p>
          <a:p>
            <a:pPr>
              <a:buNone/>
            </a:pPr>
            <a:r>
              <a:rPr lang="nl-NL" dirty="0" smtClean="0"/>
              <a:t>Gele kleurstof bilirubine hoopt zich op  in de huid. 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Leverziekten</a:t>
            </a:r>
          </a:p>
          <a:p>
            <a:r>
              <a:rPr lang="nl-NL" dirty="0" smtClean="0"/>
              <a:t>Gal afsluiting door een steen</a:t>
            </a:r>
          </a:p>
          <a:p>
            <a:r>
              <a:rPr lang="nl-NL" dirty="0" smtClean="0"/>
              <a:t>Pasgeboren baby’s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u="sng" dirty="0" smtClean="0"/>
              <a:t>Negroïde rassen </a:t>
            </a:r>
            <a:r>
              <a:rPr lang="nl-NL" dirty="0" smtClean="0"/>
              <a:t>hebben een donkere huidskleur. </a:t>
            </a:r>
          </a:p>
          <a:p>
            <a:pPr>
              <a:buNone/>
            </a:pPr>
            <a:r>
              <a:rPr lang="nl-NL" dirty="0" smtClean="0"/>
              <a:t>Kleurveranderingen erg slecht te zien. </a:t>
            </a:r>
          </a:p>
          <a:p>
            <a:pPr>
              <a:buNone/>
            </a:pPr>
            <a:r>
              <a:rPr lang="nl-NL" dirty="0" smtClean="0"/>
              <a:t>Te zien bij:</a:t>
            </a:r>
          </a:p>
          <a:p>
            <a:r>
              <a:rPr lang="nl-NL" dirty="0" smtClean="0"/>
              <a:t>huid van oogleden</a:t>
            </a:r>
          </a:p>
          <a:p>
            <a:r>
              <a:rPr lang="nl-NL" dirty="0" smtClean="0"/>
              <a:t>slijmvlies binnenkant van oogleden</a:t>
            </a:r>
          </a:p>
          <a:p>
            <a:r>
              <a:rPr lang="nl-NL" dirty="0" smtClean="0"/>
              <a:t>nagelbedden</a:t>
            </a:r>
          </a:p>
          <a:p>
            <a:r>
              <a:rPr lang="nl-NL" dirty="0" smtClean="0"/>
              <a:t>slijmvlies van mond en tong</a:t>
            </a:r>
          </a:p>
          <a:p>
            <a:r>
              <a:rPr lang="nl-NL" dirty="0" smtClean="0"/>
              <a:t>handpalmen en voetzolen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Krabeffecten:</a:t>
            </a:r>
          </a:p>
          <a:p>
            <a:pPr>
              <a:buNone/>
            </a:pPr>
            <a:r>
              <a:rPr lang="nl-NL" dirty="0" smtClean="0"/>
              <a:t>Wijzen op jeuk </a:t>
            </a:r>
          </a:p>
          <a:p>
            <a:endParaRPr lang="nl-NL" dirty="0" smtClean="0"/>
          </a:p>
          <a:p>
            <a:r>
              <a:rPr lang="nl-NL" dirty="0" smtClean="0"/>
              <a:t>droge schrale huid (dan moet je wassen met weinig zeep. Zeep ontvet de huid).</a:t>
            </a:r>
          </a:p>
          <a:p>
            <a:r>
              <a:rPr lang="nl-NL" dirty="0" smtClean="0"/>
              <a:t>eczeem</a:t>
            </a:r>
          </a:p>
          <a:p>
            <a:r>
              <a:rPr lang="nl-NL" dirty="0" smtClean="0"/>
              <a:t>scabiës (schurftmijt), 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scab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1858297"/>
            <a:ext cx="5609968" cy="49997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Huidveranderingen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Oedeem: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Veel vocht in weefsels onder de huid. </a:t>
            </a:r>
          </a:p>
          <a:p>
            <a:pPr>
              <a:buNone/>
            </a:pPr>
            <a:r>
              <a:rPr lang="nl-NL" dirty="0" smtClean="0"/>
              <a:t>Je kan een putje in drukken. 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Bij lopende patiënten is dat veelal in enkels en benen. </a:t>
            </a:r>
          </a:p>
          <a:p>
            <a:r>
              <a:rPr lang="nl-NL" dirty="0" smtClean="0"/>
              <a:t>Bij bedlegerige patiënten zie je oedeem in de onderrug en stuit.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595</Words>
  <Application>Microsoft Office PowerPoint</Application>
  <PresentationFormat>Diavoorstelling (4:3)</PresentationFormat>
  <Paragraphs>152</Paragraphs>
  <Slides>24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5" baseType="lpstr">
      <vt:lpstr>Office-thema</vt:lpstr>
      <vt:lpstr>Huidverzorging</vt:lpstr>
      <vt:lpstr>Huidveranderingen </vt:lpstr>
      <vt:lpstr>Huidveranderingen </vt:lpstr>
      <vt:lpstr>Huidveranderingen </vt:lpstr>
      <vt:lpstr>Huidveranderingen </vt:lpstr>
      <vt:lpstr>Huidveranderingen </vt:lpstr>
      <vt:lpstr>Huidveranderingen </vt:lpstr>
      <vt:lpstr>Huidveranderingen </vt:lpstr>
      <vt:lpstr>Huidveranderingen </vt:lpstr>
      <vt:lpstr>Huidveranderingen </vt:lpstr>
      <vt:lpstr>Huidveranderingen </vt:lpstr>
      <vt:lpstr>Huidveranderingen </vt:lpstr>
      <vt:lpstr>Huidveranderingen </vt:lpstr>
      <vt:lpstr>Smetten </vt:lpstr>
      <vt:lpstr>Smetten </vt:lpstr>
      <vt:lpstr>Smetten </vt:lpstr>
      <vt:lpstr>Smetten </vt:lpstr>
      <vt:lpstr>Maatregelen </vt:lpstr>
      <vt:lpstr>Maatregelen </vt:lpstr>
      <vt:lpstr>Wassen genitaliën</vt:lpstr>
      <vt:lpstr>PowerPoint-presentatie</vt:lpstr>
      <vt:lpstr>PowerPoint-presentatie</vt:lpstr>
      <vt:lpstr>Observeren tijdens verzorging</vt:lpstr>
      <vt:lpstr>Hulpmiddelen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Mondverzorging  &amp; Huid</dc:title>
  <cp:lastModifiedBy>E. Scheltens-Flink</cp:lastModifiedBy>
  <cp:revision>5</cp:revision>
  <dcterms:modified xsi:type="dcterms:W3CDTF">2014-10-08T19:24:50Z</dcterms:modified>
</cp:coreProperties>
</file>